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1.png"/><Relationship Id="rId5" Type="http://schemas.openxmlformats.org/officeDocument/2006/relationships/image" Target="../media/image46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16100" y="8470900"/>
            <a:ext cx="426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2000" b="0" i="0" u="none" strike="noStrike" spc="100" dirty="0" err="1">
                <a:solidFill>
                  <a:srgbClr val="00074E"/>
                </a:solidFill>
                <a:ea typeface="Pretendard Medium"/>
              </a:rPr>
              <a:t>뮤텍코리아</a:t>
            </a:r>
            <a:r>
              <a:rPr lang="ko-KR" altLang="en-US" sz="2000" b="0" i="0" u="none" strike="noStrike" spc="100" dirty="0">
                <a:solidFill>
                  <a:srgbClr val="00074E"/>
                </a:solidFill>
                <a:ea typeface="Pretendard Medium"/>
              </a:rPr>
              <a:t> 지원자 </a:t>
            </a:r>
            <a:r>
              <a:rPr lang="ko-KR" sz="2000" b="0" i="0" u="none" strike="noStrike" spc="100" dirty="0" err="1">
                <a:solidFill>
                  <a:srgbClr val="00074E"/>
                </a:solidFill>
                <a:ea typeface="Pretendard Medium"/>
              </a:rPr>
              <a:t>이지혁</a:t>
            </a:r>
            <a:endParaRPr lang="ko-KR" sz="2000" b="0" i="0" u="none" strike="noStrike" spc="100" dirty="0">
              <a:solidFill>
                <a:srgbClr val="00074E"/>
              </a:solidFill>
              <a:ea typeface="Pretendard Medium"/>
            </a:endParaRPr>
          </a:p>
          <a:p>
            <a:pPr lvl="0" algn="l">
              <a:lnSpc>
                <a:spcPct val="114539"/>
              </a:lnSpc>
            </a:pPr>
            <a:r>
              <a:rPr lang="en-US" sz="2000" b="0" i="0" u="none" strike="noStrike" spc="100" dirty="0">
                <a:solidFill>
                  <a:srgbClr val="00074E"/>
                </a:solidFill>
                <a:latin typeface="Pretendard Medium"/>
              </a:rPr>
              <a:t>illu140411@gmail.com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6100" y="3594100"/>
            <a:ext cx="103251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OpenCV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를</a:t>
            </a: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이용한</a:t>
            </a:r>
          </a:p>
          <a:p>
            <a:pPr lvl="0" algn="l">
              <a:lnSpc>
                <a:spcPct val="91300"/>
              </a:lnSpc>
            </a:pP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Contour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939800"/>
            <a:ext cx="2044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Contour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검출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2146300"/>
            <a:ext cx="97028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4318000"/>
            <a:ext cx="97028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4686300"/>
            <a:ext cx="482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3000" y="2146300"/>
            <a:ext cx="58801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18900" y="22352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detect_contours()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호출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3759200"/>
            <a:ext cx="58801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18900" y="3873500"/>
            <a:ext cx="520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findContours()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5397500"/>
            <a:ext cx="58801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531600" y="5486400"/>
            <a:ext cx="535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contours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배열길이가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0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이라면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None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반환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78867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3060700"/>
            <a:ext cx="4826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6286500"/>
            <a:ext cx="482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6985000"/>
            <a:ext cx="58801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518900" y="70739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컨투어의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면접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둘레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계산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로그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출력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8597900"/>
            <a:ext cx="58801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518900" y="86741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컨투어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1244600"/>
            <a:ext cx="86233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00" y="4051300"/>
            <a:ext cx="8623300" cy="514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03400" y="787400"/>
            <a:ext cx="1422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출력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저장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4838700"/>
            <a:ext cx="482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2184400"/>
            <a:ext cx="58801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2209800"/>
            <a:ext cx="5194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원본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이미지에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drawContours()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이용하여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부분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Green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으로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변경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3937000"/>
            <a:ext cx="58801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65300" y="4038600"/>
            <a:ext cx="520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matplotlib.pyplot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이용하여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display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7086600"/>
            <a:ext cx="58801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65300" y="7188200"/>
            <a:ext cx="4762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실패시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NONE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반환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79629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3251200"/>
            <a:ext cx="4826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6400800"/>
            <a:ext cx="482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700" y="5524500"/>
            <a:ext cx="58801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52600" y="56134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pyplot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save_result()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실행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8648700"/>
            <a:ext cx="58801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27200" y="8737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0" y="965200"/>
            <a:ext cx="8458200" cy="844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939800"/>
            <a:ext cx="193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로그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981200"/>
            <a:ext cx="8966200" cy="759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6451600"/>
            <a:ext cx="13970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1930400"/>
            <a:ext cx="6172200" cy="5016500"/>
          </a:xfrm>
          <a:prstGeom prst="rect">
            <a:avLst/>
          </a:prstGeom>
          <a:effectLst>
            <a:outerShdw blurRad="250127" dist="462600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663700" y="939800"/>
            <a:ext cx="193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Pyplot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화면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EC9E0F-C0D4-40D7-B6CE-0B1BD775E48F}"/>
              </a:ext>
            </a:extLst>
          </p:cNvPr>
          <p:cNvCxnSpPr>
            <a:cxnSpLocks/>
          </p:cNvCxnSpPr>
          <p:nvPr/>
        </p:nvCxnSpPr>
        <p:spPr>
          <a:xfrm flipV="1">
            <a:off x="7426325" y="2005012"/>
            <a:ext cx="3289300" cy="4470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B1AF7E-DB51-41C7-9880-51A275E1E3A9}"/>
              </a:ext>
            </a:extLst>
          </p:cNvPr>
          <p:cNvCxnSpPr>
            <a:cxnSpLocks/>
          </p:cNvCxnSpPr>
          <p:nvPr/>
        </p:nvCxnSpPr>
        <p:spPr>
          <a:xfrm flipV="1">
            <a:off x="7426325" y="6946900"/>
            <a:ext cx="3317875" cy="9017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149600"/>
            <a:ext cx="26035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2100" y="1295400"/>
            <a:ext cx="3810000" cy="373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1295400"/>
            <a:ext cx="3810000" cy="373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5537200"/>
            <a:ext cx="38989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100" y="5537200"/>
            <a:ext cx="3810000" cy="3733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1300" y="939800"/>
            <a:ext cx="2044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저장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500" y="28448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Directory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9400" y="12954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Origin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6700" y="13208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GrayScale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76800" y="55499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Binary_rev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61700" y="55499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Contour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77900"/>
            <a:ext cx="8153400" cy="833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2997200"/>
            <a:ext cx="8166100" cy="199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9652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1: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임계값에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따른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결과값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2616200"/>
            <a:ext cx="6426200" cy="614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설정이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결과에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미치는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영향을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분석하여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최적의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찾는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것을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50, 100, 150, 200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설정하여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비교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분석합니다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50, 100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비교하여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50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검출하는데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배경과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구분되어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잘린것도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개수에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포함됩니다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반대로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200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조명의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명암까지도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배경으로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인식하여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원본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사진이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잘리는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존재합니다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일반적으로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커질수록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많아집니다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사용될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적정값을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찾는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필요로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F7DD797-246B-4914-8769-701FC7F9D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983" y="2641600"/>
            <a:ext cx="816244" cy="30480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AD7DA20-39F2-497C-A3DB-DC5195303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2091" y="2666448"/>
            <a:ext cx="816244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1968500"/>
            <a:ext cx="8978900" cy="699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1100" y="965200"/>
            <a:ext cx="7175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2 : Contour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모양에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따른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분류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2705100"/>
            <a:ext cx="6553200" cy="636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Wafer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이미지에서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기하학적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특성에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자동으로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분류하여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객체의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종류를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구분하는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것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다양한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면적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둘레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원형도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꼭지점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등의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특성으로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5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카테고리로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Rectangle(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파란색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정사각형에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가까운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Scratch(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빨간색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는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길쭉한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Circle(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청록색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원형에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가까운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구분되었습니다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통해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특정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모양의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객체를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선별적으로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처리할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되었습니다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추후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모델링에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사용할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있도록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조건을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조건에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맞게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정확성을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보장할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있도록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설계해야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876300"/>
            <a:ext cx="8039100" cy="8534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1066800"/>
            <a:ext cx="825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3 : </a:t>
            </a:r>
            <a:r>
              <a:rPr lang="ko-KR" sz="3500" b="0" i="0" u="none" strike="noStrike" dirty="0" err="1">
                <a:solidFill>
                  <a:srgbClr val="00074E"/>
                </a:solidFill>
                <a:ea typeface="Pretendard SemiBold"/>
              </a:rPr>
              <a:t>가우시안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 err="1">
                <a:solidFill>
                  <a:srgbClr val="00074E"/>
                </a:solidFill>
                <a:ea typeface="Pretendard SemiBold"/>
              </a:rPr>
              <a:t>블러를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통한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개선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300" y="2286000"/>
            <a:ext cx="6946900" cy="654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개선을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위한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후에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적용하여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차이를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확인하고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향상을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생성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전후로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않은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비교합니다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: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커널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크기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7 x 7,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표준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편차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1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미적용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26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23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작용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25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endParaRPr 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노이즈가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제거되어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적어지는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것으로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추정되며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순서에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차이가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나타났습니다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무엇이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효율적인지는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없었습니다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700" y="3454400"/>
            <a:ext cx="2540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6300" y="6591300"/>
            <a:ext cx="26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600" y="34290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구현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65913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회고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5700" y="34290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52500"/>
            <a:ext cx="1828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회고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D7573A5-B7B7-48A9-A110-7F7BDF139ED1}"/>
              </a:ext>
            </a:extLst>
          </p:cNvPr>
          <p:cNvSpPr txBox="1"/>
          <p:nvPr/>
        </p:nvSpPr>
        <p:spPr>
          <a:xfrm>
            <a:off x="1524000" y="2095500"/>
            <a:ext cx="15087600" cy="636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본 프로젝트에서는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Python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과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OpenCV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를 활용하여 이미지 처리 방식의 기초 플로우를 습득하였고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이론적 지식을 실제 코드로 구현하는 경험을 쌓았습니다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기본 구현 완료 후 추가적으로 다양한 기능들을 하나씩 구현해보며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각 처리 단계별 차이점들을 분석하고 비교하는 과정을 통해 이미지 처리가 다양한 조건과 매개변수에 따라 다른 결과를 도출할 수 있다는 것을 확인하였습니다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ko-KR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특히 </a:t>
            </a:r>
            <a:r>
              <a:rPr lang="ko-KR" altLang="ko-KR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임계값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변경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윤곽선 검출 방식 조정 등의 실험을 통해 각 단계가 최종 결과에 미치는 영향을 간접적으로 체험할 수 있었습니다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다만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일부 처리 결과의 명확한 원인 분석은 현재의 지식 수준으로는 한계가 있었으며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이는 향후 더 깊이 있는 학습이 필요한 부분으로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판단됩니다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200" kern="100" dirty="0"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추후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적응형 </a:t>
            </a:r>
            <a:r>
              <a:rPr lang="ko-KR" altLang="en-US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임계값을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위한 심화 처리나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윤곽선의 필터링을 통하여</a:t>
            </a:r>
            <a:r>
              <a:rPr lang="en-US" altLang="ko-KR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Contour </a:t>
            </a:r>
            <a:r>
              <a:rPr lang="ko-KR" altLang="en-US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검출의 품질을 향상하여 이미지 처리를 개선할 수 있도록 하겠습니다</a:t>
            </a:r>
            <a:r>
              <a:rPr lang="en-US" altLang="ko-KR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  <a:endParaRPr lang="en-US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위 경험을 통해 컴퓨터 비전 분야의 기초를 다졌으며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향후 더 고급 이미지 처리 기법 및 등을 다루며 </a:t>
            </a:r>
            <a:r>
              <a:rPr lang="ko-KR" altLang="ko-KR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뮤텍코리아에서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개발자로 성장하고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기여하고 싶습니다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835900" y="825500"/>
            <a:ext cx="1524000" cy="133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7823200" y="-3086100"/>
            <a:ext cx="1536700" cy="133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100" y="3124200"/>
            <a:ext cx="901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38400" y="3175000"/>
            <a:ext cx="486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반도체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Wafer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의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불량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7848600" y="-1143000"/>
            <a:ext cx="1524000" cy="133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1100" y="5080000"/>
            <a:ext cx="8890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78100" y="5092700"/>
            <a:ext cx="482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OpenCV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를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활용한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Contour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00" y="1320800"/>
            <a:ext cx="1371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01900" y="7048500"/>
            <a:ext cx="482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품질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개선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방안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1900" y="709930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3314700"/>
            <a:ext cx="2387600" cy="237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962400"/>
            <a:ext cx="1333500" cy="109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20447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광학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혹은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스캐닝을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획득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과정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6070600"/>
            <a:ext cx="3619500" cy="68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177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이미지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획득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03700" y="12065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Wafer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의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불량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4700"/>
            <a:ext cx="2387600" cy="238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0" y="3860800"/>
            <a:ext cx="1333500" cy="128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57658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노이즈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제거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보정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6070600"/>
            <a:ext cx="3619500" cy="685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6388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이미지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3302000"/>
            <a:ext cx="23876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00" y="3873500"/>
            <a:ext cx="10541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94869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윤곽선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검출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특징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추출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6070600"/>
            <a:ext cx="3619500" cy="685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3599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추출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0" y="3314700"/>
            <a:ext cx="2387600" cy="2387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3500" y="3848100"/>
            <a:ext cx="1143000" cy="1181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5300" y="4648200"/>
            <a:ext cx="952500" cy="482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5900" y="6070600"/>
            <a:ext cx="3619500" cy="68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0810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불량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검출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080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패턴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매칭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결함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분류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1400" y="2819400"/>
            <a:ext cx="1206500" cy="1206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28194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98600" y="3517900"/>
            <a:ext cx="3619500" cy="496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3517900"/>
            <a:ext cx="36195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271000" y="3517900"/>
            <a:ext cx="36195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3517900"/>
            <a:ext cx="36195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4533900"/>
            <a:ext cx="17043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7150100"/>
            <a:ext cx="8128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6900" y="7150100"/>
            <a:ext cx="812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500" y="71501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300" y="7150100"/>
            <a:ext cx="812800" cy="812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305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6700" y="38354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029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91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6100" y="5422900"/>
            <a:ext cx="2984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읽기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및</a:t>
            </a:r>
          </a:p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GrayScale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생성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5000" y="5473700"/>
            <a:ext cx="2997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00074E"/>
                </a:solidFill>
                <a:latin typeface="Pretendard SemiBold"/>
              </a:rPr>
              <a:t>Binary </a:t>
            </a:r>
            <a:r>
              <a:rPr lang="ko-KR" sz="29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9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900" b="0" i="0" u="none" strike="noStrike">
                <a:solidFill>
                  <a:srgbClr val="00074E"/>
                </a:solidFill>
                <a:ea typeface="Pretendard SemiBold"/>
              </a:rPr>
              <a:t>생성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88500" y="5461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Contour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9900" y="5524500"/>
            <a:ext cx="360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결과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이미지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출력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및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02100" y="1079500"/>
            <a:ext cx="1008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전처리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특징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추출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02100" y="1079500"/>
            <a:ext cx="1008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품질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개선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134600" y="2222500"/>
            <a:ext cx="4826000" cy="690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500" y="2222500"/>
            <a:ext cx="16891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26900" y="2298700"/>
            <a:ext cx="1117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경계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강화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b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</a:b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기법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860800" y="2222500"/>
            <a:ext cx="4826000" cy="690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2222500"/>
            <a:ext cx="1689100" cy="901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67400" y="229870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필터링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4279900" y="3975100"/>
            <a:ext cx="4038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분포를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기반으로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부드러운</a:t>
            </a:r>
            <a:b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처리가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적용되지만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경계가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b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어느정도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흐려지는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특성이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89400" y="3594100"/>
            <a:ext cx="2044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가우시안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필터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318000" y="6324600"/>
            <a:ext cx="40386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커널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내부의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픽셀들의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중간값으로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대체하여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흰점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검은점에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매우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효과적으로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노이즈가</a:t>
            </a:r>
            <a:b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제거되지만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선이나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구조가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손실될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9400" y="5753100"/>
            <a:ext cx="204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미디언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필터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0718800" y="4076700"/>
            <a:ext cx="4038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원본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이미지에서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블러된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제거하고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고주파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성분을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추출한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강화하여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사용한다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  <a:b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경계부분을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강화시킬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8300" y="3505200"/>
            <a:ext cx="204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언샤프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마스킹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18800" y="6210300"/>
            <a:ext cx="40386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타일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형태로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구분하여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히스토그램을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평활화를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진행한다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명암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대비를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높이는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기법으로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선명하게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밝은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부분이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밝아져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품질이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낮아지는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52100" y="5664200"/>
            <a:ext cx="2476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히스토그램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평활화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구현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내용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952500"/>
            <a:ext cx="2044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읽기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5181600"/>
            <a:ext cx="58801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2997200"/>
            <a:ext cx="58801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7493000"/>
            <a:ext cx="5880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855700" y="4089400"/>
            <a:ext cx="7366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855700" y="6375400"/>
            <a:ext cx="7366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298700"/>
            <a:ext cx="9372600" cy="684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06200" y="3086100"/>
            <a:ext cx="447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c2.imread()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통한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읽기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8100" y="7594600"/>
            <a:ext cx="497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  Binary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생성을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위한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GrayScale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68100" y="5283200"/>
            <a:ext cx="552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[ERROR]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파일을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찾지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못하면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프로그램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939800"/>
            <a:ext cx="2222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Binary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생성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5613400"/>
            <a:ext cx="4826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1054100"/>
            <a:ext cx="9677400" cy="175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2984500"/>
            <a:ext cx="9690100" cy="641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2476500"/>
            <a:ext cx="58801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2100" y="25654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형성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set_image_binary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호출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4343400"/>
            <a:ext cx="58801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2100" y="4419600"/>
            <a:ext cx="520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np.where()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Threshold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100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이상이면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    0(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검정색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), 100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미만이면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255(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흰색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6438900"/>
            <a:ext cx="5880100" cy="68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74800" y="6477000"/>
            <a:ext cx="4762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0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255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아닌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있다면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ERROR, </a:t>
            </a:r>
            <a:b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</a:b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                   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프로그램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76327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3517900"/>
            <a:ext cx="482600" cy="330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8458200"/>
            <a:ext cx="58801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62100" y="85471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형성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923</Words>
  <Application>Microsoft Office PowerPoint</Application>
  <PresentationFormat>사용자 지정</PresentationFormat>
  <Paragraphs>140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Bold</vt:lpstr>
      <vt:lpstr>Pretendard Regular</vt:lpstr>
      <vt:lpstr>Calibri</vt:lpstr>
      <vt:lpstr>Pretendard Light</vt:lpstr>
      <vt:lpstr>Pretendard Medium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HOME</cp:lastModifiedBy>
  <cp:revision>6</cp:revision>
  <dcterms:created xsi:type="dcterms:W3CDTF">2006-08-16T00:00:00Z</dcterms:created>
  <dcterms:modified xsi:type="dcterms:W3CDTF">2025-06-21T14:29:19Z</dcterms:modified>
</cp:coreProperties>
</file>